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89" r:id="rId4"/>
    <p:sldId id="259" r:id="rId5"/>
    <p:sldId id="260" r:id="rId6"/>
    <p:sldId id="261" r:id="rId7"/>
    <p:sldId id="262" r:id="rId8"/>
    <p:sldId id="263" r:id="rId9"/>
    <p:sldId id="290" r:id="rId10"/>
    <p:sldId id="291" r:id="rId11"/>
    <p:sldId id="266" r:id="rId12"/>
    <p:sldId id="292" r:id="rId13"/>
    <p:sldId id="293" r:id="rId14"/>
    <p:sldId id="270" r:id="rId15"/>
    <p:sldId id="271" r:id="rId16"/>
    <p:sldId id="294" r:id="rId17"/>
    <p:sldId id="295" r:id="rId18"/>
    <p:sldId id="274" r:id="rId19"/>
    <p:sldId id="296" r:id="rId20"/>
    <p:sldId id="297" r:id="rId21"/>
    <p:sldId id="299" r:id="rId22"/>
    <p:sldId id="278" r:id="rId23"/>
    <p:sldId id="280" r:id="rId24"/>
    <p:sldId id="282" r:id="rId25"/>
    <p:sldId id="283" r:id="rId26"/>
    <p:sldId id="281" r:id="rId27"/>
    <p:sldId id="284" r:id="rId28"/>
    <p:sldId id="285" r:id="rId29"/>
    <p:sldId id="286" r:id="rId30"/>
    <p:sldId id="29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44213-F424-4306-96BE-3CBA5C50F6B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83401-1F7E-40F2-8E79-5EE46FEE7E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622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8350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8350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8350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8350" cy="34337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343912"/>
            <a:ext cx="5486727" cy="411582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07.02.2019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94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ovodanux@mail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44245" y="692699"/>
            <a:ext cx="1847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308430"/>
            <a:ext cx="6148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МИНИСТЕРСТВА ОБРАЗОВАНИЯ  И НАУКИ РД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1844825"/>
            <a:ext cx="7482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ГКОУ РД «Новоданухская СОШ Гумбетовского района»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9" y="2420888"/>
            <a:ext cx="9103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        368000 РД </a:t>
            </a:r>
            <a:r>
              <a:rPr lang="ru-RU" sz="2000" b="1" dirty="0">
                <a:solidFill>
                  <a:srgbClr val="FFFF00"/>
                </a:solidFill>
              </a:rPr>
              <a:t>Хасавюртовский район с </a:t>
            </a:r>
            <a:r>
              <a:rPr lang="ru-RU" sz="2000" b="1" dirty="0" smtClean="0">
                <a:solidFill>
                  <a:srgbClr val="FFFF00"/>
                </a:solidFill>
              </a:rPr>
              <a:t>Новоданух Гумбетовского района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3373" y="683322"/>
            <a:ext cx="3975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ПАСПОРТ ОБЪЕКТА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501" y="5505121"/>
            <a:ext cx="3816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ОБРАБОТКУ:</a:t>
            </a:r>
          </a:p>
          <a:p>
            <a:endParaRPr lang="ru-RU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Беркиханов</a:t>
            </a: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Б.М.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8 (988) 638 38 66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99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Исагаджи НДСОШ\Desktop\результаты история\2017-10-23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584512" y="-709282"/>
            <a:ext cx="5941493" cy="917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41763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РД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2060848"/>
            <a:ext cx="4896544" cy="165618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15616" y="2060848"/>
            <a:ext cx="122413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115616" y="2852936"/>
            <a:ext cx="122413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339752" y="2852936"/>
            <a:ext cx="2520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860032" y="2060848"/>
            <a:ext cx="1152128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4860032" y="2852936"/>
            <a:ext cx="1152128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876256" y="2492896"/>
            <a:ext cx="576064" cy="10081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876256" y="4293096"/>
            <a:ext cx="576064" cy="115212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7164288" y="2708920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6876256" y="321297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164288" y="321297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876256" y="2492896"/>
            <a:ext cx="28803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7164288" y="2492896"/>
            <a:ext cx="28803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7164288" y="4581128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876256" y="429309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7164288" y="429309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6876256" y="515719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7164288" y="515719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164288" y="47971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8" name="Содержимое 67"/>
          <p:cNvSpPr>
            <a:spLocks noGrp="1"/>
          </p:cNvSpPr>
          <p:nvPr>
            <p:ph idx="1"/>
          </p:nvPr>
        </p:nvSpPr>
        <p:spPr>
          <a:xfrm>
            <a:off x="457200" y="1600207"/>
            <a:ext cx="8229600" cy="420505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1 – здание школы</a:t>
            </a:r>
          </a:p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2 – котельная </a:t>
            </a:r>
          </a:p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3 – туалет 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5203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IMG-20151012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44724"/>
            <a:ext cx="8508022" cy="5913276"/>
          </a:xfrm>
          <a:prstGeom prst="rect">
            <a:avLst/>
          </a:prstGeom>
          <a:noFill/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2085" y="980728"/>
            <a:ext cx="392166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ГКОУ «Новоданухская СОШ»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"/>
          <p:cNvGrpSpPr/>
          <p:nvPr/>
        </p:nvGrpSpPr>
        <p:grpSpPr>
          <a:xfrm rot="5400000">
            <a:off x="-158890" y="2525618"/>
            <a:ext cx="5328594" cy="2670869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3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pic>
        <p:nvPicPr>
          <p:cNvPr id="3074" name="Picture 2" descr="C:\Users\Исагаджи НДСОШ\Desktop\111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1407" y="1196752"/>
            <a:ext cx="3846978" cy="53285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33376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036496" cy="141763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8784976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205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34076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45458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0311920"/>
              </p:ext>
            </p:extLst>
          </p:nvPr>
        </p:nvGraphicFramePr>
        <p:xfrm>
          <a:off x="86463" y="998538"/>
          <a:ext cx="8972550" cy="5795962"/>
        </p:xfrm>
        <a:graphic>
          <a:graphicData uri="http://schemas.openxmlformats.org/drawingml/2006/table">
            <a:tbl>
              <a:tblPr/>
              <a:tblGrid>
                <a:gridCol w="563875"/>
                <a:gridCol w="5255010"/>
                <a:gridCol w="3153665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5,50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* 16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5274009"/>
              </p:ext>
            </p:extLst>
          </p:nvPr>
        </p:nvGraphicFramePr>
        <p:xfrm>
          <a:off x="88708" y="999399"/>
          <a:ext cx="8966271" cy="5765920"/>
        </p:xfrm>
        <a:graphic>
          <a:graphicData uri="http://schemas.openxmlformats.org/drawingml/2006/table">
            <a:tbl>
              <a:tblPr/>
              <a:tblGrid>
                <a:gridCol w="561630"/>
                <a:gridCol w="5251045"/>
                <a:gridCol w="31535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570" y="6896"/>
            <a:ext cx="9128430" cy="1143000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Гумбетовкого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08731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1435609"/>
              </p:ext>
            </p:extLst>
          </p:nvPr>
        </p:nvGraphicFramePr>
        <p:xfrm>
          <a:off x="66414" y="987912"/>
          <a:ext cx="9003067" cy="5810553"/>
        </p:xfrm>
        <a:graphic>
          <a:graphicData uri="http://schemas.openxmlformats.org/drawingml/2006/table">
            <a:tbl>
              <a:tblPr/>
              <a:tblGrid>
                <a:gridCol w="565691"/>
                <a:gridCol w="5290101"/>
                <a:gridCol w="3147275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07904" y="2924944"/>
            <a:ext cx="1905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Раздел №1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22991" y="3416548"/>
            <a:ext cx="2675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СОДЕРЖАНИЕ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3114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177301"/>
              </p:ext>
            </p:extLst>
          </p:nvPr>
        </p:nvGraphicFramePr>
        <p:xfrm>
          <a:off x="58940" y="989347"/>
          <a:ext cx="9025477" cy="2486518"/>
        </p:xfrm>
        <a:graphic>
          <a:graphicData uri="http://schemas.openxmlformats.org/drawingml/2006/table">
            <a:tbl>
              <a:tblPr/>
              <a:tblGrid>
                <a:gridCol w="563406"/>
                <a:gridCol w="5249154"/>
                <a:gridCol w="3212917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расстояние 20м.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«ВЕРС ПК 2». 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68760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20" y="1340764"/>
          <a:ext cx="8712968" cy="5121614"/>
        </p:xfrm>
        <a:graphic>
          <a:graphicData uri="http://schemas.openxmlformats.org/drawingml/2006/table">
            <a:tbl>
              <a:tblPr/>
              <a:tblGrid>
                <a:gridCol w="614487"/>
                <a:gridCol w="1936316"/>
                <a:gridCol w="2838474"/>
                <a:gridCol w="3323691"/>
              </a:tblGrid>
              <a:tr h="576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Дата проверки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Проверяющий орган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Вынесенное решение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48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7.09.2017г.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Отделение УНД по Хасавюртовскому району УНД и ПР ГУ МЧС России по РД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  <a:tabLst>
                          <a:tab pos="604520" algn="l"/>
                        </a:tabLs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Объект обеспечить противопожарным водоснабжением;</a:t>
                      </a:r>
                      <a:r>
                        <a:rPr lang="ru-RU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  <a:tabLst>
                          <a:tab pos="604520" algn="l"/>
                        </a:tabLst>
                      </a:pPr>
                      <a:r>
                        <a:rPr lang="ru-RU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Осуществлять проверку качества огнезащитной обработки; 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  <a:tabLst>
                          <a:tab pos="604520" algn="l"/>
                        </a:tabLst>
                      </a:pPr>
                      <a:r>
                        <a:rPr lang="ru-RU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Школу оборудовать каналом передачи информации автоматической пожарной сигнализации в пожарную часть.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20.09.2018г.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04520" algn="l"/>
                        </a:tabLst>
                        <a:defRPr/>
                      </a:pPr>
                      <a:r>
                        <a:rPr lang="ru-RU" sz="1100" dirty="0" smtClean="0">
                          <a:latin typeface="+mn-lt"/>
                          <a:ea typeface="Calibri"/>
                          <a:cs typeface="Times New Roman"/>
                        </a:rPr>
                        <a:t>Отделение УНД по Хасавюртовскому району УНД и ПР ГУ МЧС России по РД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  <a:tabLst>
                          <a:tab pos="604520" algn="l"/>
                        </a:tabLs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Установить</a:t>
                      </a:r>
                      <a:r>
                        <a:rPr lang="ru-RU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видеокамеры до 20.08;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  <a:tabLst>
                          <a:tab pos="604520" algn="l"/>
                        </a:tabLst>
                      </a:pPr>
                      <a:r>
                        <a:rPr lang="ru-RU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Исправить сигнализацию до 20.08;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  <a:tabLst>
                          <a:tab pos="604520" algn="l"/>
                        </a:tabLst>
                      </a:pPr>
                      <a:r>
                        <a:rPr lang="ru-RU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Обеспечить школу огнетушителями до 20.08.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520" algn="l"/>
                        </a:tabLs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28423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443885" y="2879358"/>
            <a:ext cx="1905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Раздел №4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94" y="3348281"/>
            <a:ext cx="9117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РИСКИ ВОЗНИКНОВЕНИЯ ТЕХНОГННЫХ ПОЖАРОВ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894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952"/>
            <a:ext cx="9144000" cy="133781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РД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" y="1340768"/>
            <a:ext cx="9143999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73899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93540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" y="0"/>
            <a:ext cx="9143999" cy="6858000"/>
          </a:xfrm>
        </p:spPr>
      </p:pic>
      <p:sp>
        <p:nvSpPr>
          <p:cNvPr id="3" name="TextBox 2"/>
          <p:cNvSpPr txBox="1"/>
          <p:nvPr/>
        </p:nvSpPr>
        <p:spPr>
          <a:xfrm>
            <a:off x="3851920" y="2924944"/>
            <a:ext cx="1905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Раздел №5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08" y="3469621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РИСКИ ВОЗНИКНОВЕНИЯ АВАРИЙ НА СИСТЕМАХ ЖКХ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                                           ОБЪЕКТА                                                                             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7732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9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------------------------------------------------------------</a:t>
            </a:r>
            <a:endParaRPr lang="ru-RU" dirty="0"/>
          </a:p>
        </p:txBody>
      </p:sp>
      <p:sp>
        <p:nvSpPr>
          <p:cNvPr id="7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41763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2060848"/>
            <a:ext cx="4896544" cy="165618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115616" y="2060848"/>
            <a:ext cx="122413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115616" y="2852936"/>
            <a:ext cx="122413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339752" y="2852936"/>
            <a:ext cx="2520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860032" y="2060848"/>
            <a:ext cx="1152128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4860032" y="2852936"/>
            <a:ext cx="1152128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876256" y="2492896"/>
            <a:ext cx="576064" cy="10081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76256" y="4293096"/>
            <a:ext cx="576064" cy="115212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164288" y="2708920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6876256" y="321297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164288" y="321297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876256" y="2492896"/>
            <a:ext cx="28803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7164288" y="2492896"/>
            <a:ext cx="28803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164288" y="4581128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876256" y="429309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164288" y="429309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876256" y="515719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164288" y="515719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23528" y="1556792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23528" y="1916832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Выноска со стрелкой вниз 42"/>
          <p:cNvSpPr/>
          <p:nvPr/>
        </p:nvSpPr>
        <p:spPr>
          <a:xfrm>
            <a:off x="539552" y="1916832"/>
            <a:ext cx="432048" cy="288032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79512" y="1916832"/>
            <a:ext cx="0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79512" y="6597352"/>
            <a:ext cx="8640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8820472" y="1988840"/>
            <a:ext cx="0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Блок-схема: узел 54"/>
          <p:cNvSpPr/>
          <p:nvPr/>
        </p:nvSpPr>
        <p:spPr>
          <a:xfrm>
            <a:off x="5796136" y="2348880"/>
            <a:ext cx="144016" cy="144016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1187624" y="3284984"/>
            <a:ext cx="144016" cy="144016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796136" y="3140968"/>
            <a:ext cx="216024" cy="2160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7308304" y="2636912"/>
            <a:ext cx="144016" cy="144016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79512" y="5445224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Огнетушитель  -</a:t>
            </a:r>
          </a:p>
          <a:p>
            <a:endParaRPr lang="ru-RU" dirty="0" smtClean="0"/>
          </a:p>
          <a:p>
            <a:r>
              <a:rPr lang="ru-RU" dirty="0" smtClean="0"/>
              <a:t>Пожарный щит -</a:t>
            </a:r>
            <a:endParaRPr lang="ru-RU" dirty="0"/>
          </a:p>
        </p:txBody>
      </p:sp>
      <p:sp>
        <p:nvSpPr>
          <p:cNvPr id="39" name="Блок-схема: узел 38"/>
          <p:cNvSpPr/>
          <p:nvPr/>
        </p:nvSpPr>
        <p:spPr>
          <a:xfrm>
            <a:off x="1979712" y="5877272"/>
            <a:ext cx="144016" cy="144016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979712" y="6381328"/>
            <a:ext cx="216024" cy="2160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017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9" y="0"/>
            <a:ext cx="9143999" cy="1143000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" y="1124744"/>
            <a:ext cx="9143999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2310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18"/>
            <a:ext cx="9144000" cy="1166167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0469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" y="5545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3498836" y="2875413"/>
            <a:ext cx="1814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№6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1875" y="3501008"/>
            <a:ext cx="8265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ПОЖАРНОЙ БЕЗОПАСНОСТИ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876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ru-RU" sz="2800" dirty="0" smtClean="0"/>
              <a:t>Паспорт объекта Министерства образования РД</a:t>
            </a:r>
            <a:br>
              <a:rPr lang="ru-RU" sz="2800" dirty="0" smtClean="0"/>
            </a:br>
            <a:r>
              <a:rPr lang="ru-RU" sz="2400" dirty="0" smtClean="0"/>
              <a:t>ГКОУ РД «Новоданухская СОШ Гумбетовского района» </a:t>
            </a:r>
            <a:br>
              <a:rPr lang="ru-RU" sz="2400" dirty="0" smtClean="0"/>
            </a:b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согласования)</a:t>
            </a:r>
            <a:endParaRPr lang="ru-RU" sz="2800" i="1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899989"/>
            <a:ext cx="8661648" cy="49580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   Согласовано                                                            УТВЕРЖДАЮ </a:t>
            </a:r>
          </a:p>
          <a:p>
            <a:pPr>
              <a:buNone/>
            </a:pPr>
            <a:r>
              <a:rPr lang="ru-RU" sz="2000" dirty="0" smtClean="0"/>
              <a:t>уполномоченный по делам                                 директор ГКОУ РД «НДСОШ»</a:t>
            </a:r>
          </a:p>
          <a:p>
            <a:pPr>
              <a:buNone/>
            </a:pPr>
            <a:r>
              <a:rPr lang="ru-RU" sz="2000" dirty="0" smtClean="0"/>
              <a:t>ГО, ЧС и ПБ                                                               ______________ Юнусов И.И.</a:t>
            </a:r>
          </a:p>
          <a:p>
            <a:pPr>
              <a:buNone/>
            </a:pPr>
            <a:r>
              <a:rPr lang="ru-RU" sz="2000" dirty="0" smtClean="0"/>
              <a:t>МО Хасавюртовский район </a:t>
            </a:r>
            <a:r>
              <a:rPr lang="ru-RU" sz="2000" dirty="0" smtClean="0"/>
              <a:t>                               </a:t>
            </a:r>
            <a:r>
              <a:rPr lang="ru-RU" sz="2000" dirty="0" smtClean="0"/>
              <a:t>« ____ » ____________ 2019г.</a:t>
            </a:r>
          </a:p>
          <a:p>
            <a:pPr>
              <a:buNone/>
            </a:pPr>
            <a:r>
              <a:rPr lang="ru-RU" sz="2000" dirty="0" smtClean="0"/>
              <a:t>__________ Гусейнов Н.А</a:t>
            </a:r>
          </a:p>
          <a:p>
            <a:pPr>
              <a:buNone/>
            </a:pPr>
            <a:r>
              <a:rPr lang="ru-RU" sz="2000" dirty="0" smtClean="0"/>
              <a:t>«___» _________ 2019г.                                                           </a:t>
            </a:r>
          </a:p>
          <a:p>
            <a:pPr>
              <a:buNone/>
            </a:pPr>
            <a:endParaRPr lang="ru-RU" sz="2000" dirty="0" smtClean="0"/>
          </a:p>
        </p:txBody>
      </p:sp>
      <p:pic>
        <p:nvPicPr>
          <p:cNvPr id="1026" name="Picture 2" descr="C:\Users\Халид.Халид-ПК\Desktop\+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48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Исагаджи НДСОШ\Desktop\результаты история\2017-10-23\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396" y="980729"/>
            <a:ext cx="3720199" cy="5544017"/>
          </a:xfrm>
          <a:prstGeom prst="rect">
            <a:avLst/>
          </a:prstGeom>
          <a:noFill/>
        </p:spPr>
      </p:pic>
      <p:pic>
        <p:nvPicPr>
          <p:cNvPr id="1027" name="Picture 3" descr="C:\Users\Исагаджи НДСОШ\Desktop\результаты история\2017-10-23\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1407" y="1124744"/>
            <a:ext cx="3855198" cy="5745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41763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34" y="1628818"/>
            <a:ext cx="8280920" cy="337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18243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491880" y="2852936"/>
            <a:ext cx="1905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Раздел №2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9" y="3376156"/>
            <a:ext cx="4919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УСЛОВНЫЕ ОБОЗНАЧЕНИЯ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8224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96752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8964487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31893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41763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 «Новоданухская СОШ Гумбетовского района»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36496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939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563885" y="2996952"/>
            <a:ext cx="1905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Раздел №3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5" y="3520176"/>
            <a:ext cx="4346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ОБЩАЯ ИНФОРМАЦИЯ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893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а школы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243" y="908721"/>
            <a:ext cx="5849265" cy="5810499"/>
          </a:xfrm>
          <a:prstGeom prst="rect">
            <a:avLst/>
          </a:prstGeom>
          <a:noFill/>
        </p:spPr>
      </p:pic>
      <p:pic>
        <p:nvPicPr>
          <p:cNvPr id="10" name="Picture 76"/>
          <p:cNvPicPr>
            <a:picLocks noChangeAspect="1" noChangeArrowheads="1"/>
          </p:cNvPicPr>
          <p:nvPr/>
        </p:nvPicPr>
        <p:blipFill>
          <a:blip r:embed="rId3" cstate="print"/>
          <a:srcRect l="15893" t="30143" r="7321" b="17000"/>
          <a:stretch>
            <a:fillRect/>
          </a:stretch>
        </p:blipFill>
        <p:spPr bwMode="auto">
          <a:xfrm>
            <a:off x="-7934" y="913115"/>
            <a:ext cx="105708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РД «Новоданухская СОШ Гумбетовского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5400000">
            <a:off x="4163298" y="852140"/>
            <a:ext cx="792088" cy="90525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0929" y="1988840"/>
            <a:ext cx="2791695" cy="12241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ГКОУ «Новоданухская СОШ Гумбетовского района»</a:t>
            </a:r>
          </a:p>
          <a:p>
            <a:pPr algn="ctr"/>
            <a:r>
              <a:rPr lang="ru-RU" sz="1200" dirty="0" smtClean="0"/>
              <a:t>Эл. Адрес: </a:t>
            </a:r>
            <a:r>
              <a:rPr lang="en-US" sz="1200" dirty="0" smtClean="0">
                <a:hlinkClick r:id="rId4"/>
              </a:rPr>
              <a:t>novodanux@mail.ru</a:t>
            </a:r>
            <a:endParaRPr lang="en-US" sz="1200" dirty="0" smtClean="0"/>
          </a:p>
          <a:p>
            <a:pPr algn="ctr"/>
            <a:r>
              <a:rPr lang="ru-RU" sz="1200" dirty="0" smtClean="0"/>
              <a:t>Телефон/факс 8988 645 98 88</a:t>
            </a:r>
          </a:p>
          <a:p>
            <a:pPr algn="ctr"/>
            <a:r>
              <a:rPr lang="ru-RU" sz="1200" dirty="0" smtClean="0"/>
              <a:t>Директор – Юнусов Исагаджияв Избудинович</a:t>
            </a:r>
            <a:endParaRPr lang="ru-RU" sz="1200" dirty="0"/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 flipV="1">
            <a:off x="3242622" y="1556792"/>
            <a:ext cx="864096" cy="504056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18283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1090</Words>
  <Application>Microsoft Office PowerPoint</Application>
  <PresentationFormat>Экран (4:3)</PresentationFormat>
  <Paragraphs>335</Paragraphs>
  <Slides>30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Паспорт объекта Министерства образования РД ГКОУ РД «Новоданухская СОШ Гумбетовского района»  (лист согласования)</vt:lpstr>
      <vt:lpstr>ПАСПОРТ ОБЪЕКТА МИНИСТЕРСТВА ОБРАЗОВАНИЯ РД ГКОУ РД  «Новоданухская СОШ Гумбетовского района» (содержание)</vt:lpstr>
      <vt:lpstr>Слайд 5</vt:lpstr>
      <vt:lpstr>ПАСПОРТ ОБЪЕКТА МИНИСТЕРСТВА ОБРАЗОВАНИЯ РД ГКОУ РД  «Новоданухская СОШ Гумбетовского района» (условные обозначения)</vt:lpstr>
      <vt:lpstr>ПАСПОРТ ОБЪЕКТА МИНИСТЕРСТВА ОБРАЗОВАНИЯ РД ГКОУ РД  «Новоданухская СОШ Гумбетовского района» (условные обозначения)</vt:lpstr>
      <vt:lpstr>Слайд 8</vt:lpstr>
      <vt:lpstr>Слайд 9</vt:lpstr>
      <vt:lpstr>Слайд 10</vt:lpstr>
      <vt:lpstr>ПАСПОРТ ОБЪЕКТА МИНИСТЕРСТВА ОБРАЗОВАНИЯ РД ГКОУ РД «Новоданухская СОШ Гумбетовского района» (план расположения объекта на местности)</vt:lpstr>
      <vt:lpstr>Слайд 12</vt:lpstr>
      <vt:lpstr>Слайд 13</vt:lpstr>
      <vt:lpstr>ПАСПОРТ ОБЪЕКТА МИНИСТЕРСТВА ОБРАЗОВАНИЯ РД ГКОУ РД  «Новоданухская СОШ Гумбетовского района» (Оценка защищенности, исходя из рисков возникновения ЧС)</vt:lpstr>
      <vt:lpstr>ПАСПОРТ ОБЪЕКТА МИНИСТЕРСТВА ОБРАЗОВАНИЯ РД ГКОУ РД  «Новоданухская СОШ Гумбетовского района» (Оценка защищенности, исходя из рисков возникновения ЧС)</vt:lpstr>
      <vt:lpstr>Слайд 16</vt:lpstr>
      <vt:lpstr>Слайд 17</vt:lpstr>
      <vt:lpstr>ПАСПОРТ ОБЪЕКТА МИНИСТЕРСТВА ОБРАЗОВАНИЯ РД ГКОУ РД  «Новоданухская СОШ Гумбетовкого района» (оперативно-технические характеристики объекта)</vt:lpstr>
      <vt:lpstr>Слайд 19</vt:lpstr>
      <vt:lpstr>Слайд 20</vt:lpstr>
      <vt:lpstr>ПАСПОРТ ОБЪЕКТА МИНИСТЕРСТВА ОБРАЗОВАНИЯ РД ГКОУ РД  «Новоданухская СОШ Гумбетовского района» (оперативно-технические характеристики объекта)</vt:lpstr>
      <vt:lpstr>Слайд 22</vt:lpstr>
      <vt:lpstr>ПАСПОРТ ОБЪЕКТА МИНИСТЕРСТВА ОБРАЗОВАНИЯ РД ГКОУ РД «Новоданухская СОШ Гумбетовского района» (ведомость привлечения сил и средств при ликвидации ЧС)</vt:lpstr>
      <vt:lpstr>ПАСПОРТ ОБЪЕКТА МИНИСТЕРСТВА ОБРАЗОВАНИЯ РД ГКОУ РД  «Новоданухская СОШ Гумбетовского района» (ведомость привлечения сил и средств при ликвидации ЧС)</vt:lpstr>
      <vt:lpstr>Слайд 25</vt:lpstr>
      <vt:lpstr>ПАСПОРТ ОБЪЕКТА МИНИСТЕРСТВА ОБРАЗОВАНИЯ РД ГКОУ РД  «Новоданухская СОШ Гумбетовского района» (схема расстановки сил и средств)</vt:lpstr>
      <vt:lpstr>ПАСПОРТ ОБЪЕКТА МИНИСТЕРСТВА ОБРАЗОВАНИЯ РД ГКОУ РД  «Новоданухская СОШ Гумбетовского района» (ведомость привлечения сил и средств при ликвидации ЧС)</vt:lpstr>
      <vt:lpstr>ПАСПОРТ ОБЪЕКТА МИНИСТЕРСТВА ОБРАЗОВАНИЯ РД ГКОУ РД  «Новоданухская СОШ Гумбетовского района» (ведомость привлечения сил и средств при ликвидации ЧС)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Халид</cp:lastModifiedBy>
  <cp:revision>57</cp:revision>
  <dcterms:created xsi:type="dcterms:W3CDTF">2019-01-12T18:54:05Z</dcterms:created>
  <dcterms:modified xsi:type="dcterms:W3CDTF">2019-02-07T05:57:27Z</dcterms:modified>
</cp:coreProperties>
</file>